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072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Τίτλος και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3367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Εισαγωγικά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151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86977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 με φρά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7165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ή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234605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31096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19496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4217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42027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222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0684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31601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0021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98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29219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E9310-C2D4-4E65-BE27-D353F5B368C2}" type="datetimeFigureOut">
              <a:rPr lang="el-GR" smtClean="0"/>
              <a:t>20/09/20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FF898E5-2D1C-494B-BD5F-DFEBA1EB6CF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8458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19B1C80-C48F-45AC-AC49-0C3D8F173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320040"/>
            <a:ext cx="8915399" cy="2262781"/>
          </a:xfrm>
        </p:spPr>
        <p:txBody>
          <a:bodyPr>
            <a:normAutofit fontScale="90000"/>
          </a:bodyPr>
          <a:lstStyle/>
          <a:p>
            <a:r>
              <a:rPr lang="el-GR" dirty="0"/>
              <a:t>Παρουσίαση Εργαστηριακής Άσκησης 2019-2020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FA724C-2E7C-400C-BDC8-B6B042EF1739}"/>
              </a:ext>
            </a:extLst>
          </p:cNvPr>
          <p:cNvSpPr txBox="1"/>
          <p:nvPr/>
        </p:nvSpPr>
        <p:spPr>
          <a:xfrm>
            <a:off x="2039815" y="3727938"/>
            <a:ext cx="85138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Μέλη Ομάδας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 </a:t>
            </a:r>
          </a:p>
          <a:p>
            <a:r>
              <a:rPr lang="el-GR" dirty="0"/>
              <a:t>Δημήτριος Κωστορρίζος ΑΜ</a:t>
            </a:r>
            <a:r>
              <a:rPr lang="en-US" dirty="0"/>
              <a:t>: 1054419</a:t>
            </a:r>
          </a:p>
          <a:p>
            <a:endParaRPr lang="en-US" dirty="0"/>
          </a:p>
          <a:p>
            <a:r>
              <a:rPr lang="el-GR" dirty="0"/>
              <a:t>Φωτεινή Στεργιοπούλου ΑΜ</a:t>
            </a:r>
            <a:r>
              <a:rPr lang="en-US" dirty="0"/>
              <a:t>: 1054425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057460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940CF83-EA11-4926-B0DF-39CE7ECC4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</a:t>
            </a:r>
            <a:r>
              <a:rPr lang="en-US" dirty="0"/>
              <a:t>upload </a:t>
            </a:r>
            <a:r>
              <a:rPr lang="el-GR" dirty="0"/>
              <a:t>δεδομένων του χρήστη</a:t>
            </a:r>
            <a:r>
              <a:rPr lang="en-US" dirty="0"/>
              <a:t>, </a:t>
            </a:r>
            <a:r>
              <a:rPr lang="el-GR" dirty="0"/>
              <a:t>τμήμα επιλογής τοποθεσιών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7FADA921-D565-45A8-B65A-1BF043149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0414" y="2133600"/>
            <a:ext cx="7152997" cy="3778250"/>
          </a:xfrm>
        </p:spPr>
      </p:pic>
    </p:spTree>
    <p:extLst>
      <p:ext uri="{BB962C8B-B14F-4D97-AF65-F5344CB8AC3E}">
        <p14:creationId xmlns:p14="http://schemas.microsoft.com/office/powerpoint/2010/main" val="327565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48D07E0-B60F-48A2-8C78-682000D62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</a:t>
            </a:r>
            <a:r>
              <a:rPr lang="en-US" dirty="0"/>
              <a:t>Dashboard </a:t>
            </a:r>
            <a:r>
              <a:rPr lang="el-GR" dirty="0"/>
              <a:t>του διαχειριστή</a:t>
            </a:r>
            <a:r>
              <a:rPr lang="en-US" dirty="0"/>
              <a:t>, </a:t>
            </a:r>
            <a:r>
              <a:rPr lang="el-GR" dirty="0"/>
              <a:t>1</a:t>
            </a:r>
            <a:r>
              <a:rPr lang="el-GR" baseline="30000" dirty="0"/>
              <a:t>ο</a:t>
            </a:r>
            <a:r>
              <a:rPr lang="el-GR" dirty="0"/>
              <a:t> μέρος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EB12EC15-F261-4C76-96B8-12C2A5C69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7408" y="2133600"/>
            <a:ext cx="7419009" cy="3778250"/>
          </a:xfrm>
        </p:spPr>
      </p:pic>
    </p:spTree>
    <p:extLst>
      <p:ext uri="{BB962C8B-B14F-4D97-AF65-F5344CB8AC3E}">
        <p14:creationId xmlns:p14="http://schemas.microsoft.com/office/powerpoint/2010/main" val="3247571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8E10CDC-DAD6-4593-990D-89275C2FC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</a:t>
            </a:r>
            <a:r>
              <a:rPr lang="en-US" dirty="0"/>
              <a:t>Dashboard </a:t>
            </a:r>
            <a:r>
              <a:rPr lang="el-GR" dirty="0"/>
              <a:t>του διαχειριστή</a:t>
            </a:r>
            <a:r>
              <a:rPr lang="en-US" dirty="0"/>
              <a:t>, </a:t>
            </a:r>
            <a:r>
              <a:rPr lang="el-GR" dirty="0"/>
              <a:t>2</a:t>
            </a:r>
            <a:r>
              <a:rPr lang="el-GR" baseline="30000" dirty="0"/>
              <a:t>ο</a:t>
            </a:r>
            <a:r>
              <a:rPr lang="el-GR" dirty="0"/>
              <a:t> μέρος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F88487F0-9E37-486D-A01E-200A46F8A1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7333" y="2133600"/>
            <a:ext cx="7099159" cy="3778250"/>
          </a:xfrm>
        </p:spPr>
      </p:pic>
    </p:spTree>
    <p:extLst>
      <p:ext uri="{BB962C8B-B14F-4D97-AF65-F5344CB8AC3E}">
        <p14:creationId xmlns:p14="http://schemas.microsoft.com/office/powerpoint/2010/main" val="549845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BDEF1AF-5EF7-4CD7-AA10-2DB212C82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</a:t>
            </a:r>
            <a:r>
              <a:rPr lang="en-US" dirty="0"/>
              <a:t>Dashboard </a:t>
            </a:r>
            <a:r>
              <a:rPr lang="el-GR" dirty="0"/>
              <a:t>του διαχειριστή</a:t>
            </a:r>
            <a:r>
              <a:rPr lang="en-US" dirty="0"/>
              <a:t>, </a:t>
            </a:r>
            <a:r>
              <a:rPr lang="el-GR" dirty="0"/>
              <a:t>3</a:t>
            </a:r>
            <a:r>
              <a:rPr lang="el-GR" baseline="30000" dirty="0"/>
              <a:t>ο</a:t>
            </a:r>
            <a:r>
              <a:rPr lang="el-GR" dirty="0"/>
              <a:t> μέρος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8D4D4533-8D85-4813-86E3-5D87B0425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2942" y="2133600"/>
            <a:ext cx="7927941" cy="3778250"/>
          </a:xfrm>
        </p:spPr>
      </p:pic>
    </p:spTree>
    <p:extLst>
      <p:ext uri="{BB962C8B-B14F-4D97-AF65-F5344CB8AC3E}">
        <p14:creationId xmlns:p14="http://schemas.microsoft.com/office/powerpoint/2010/main" val="4160069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7D0D1AB-6A60-4B27-9F4A-88BBAE45F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απεικόνισης στοιχείων σε χάρτη</a:t>
            </a:r>
            <a:r>
              <a:rPr lang="en-US" dirty="0"/>
              <a:t> </a:t>
            </a:r>
            <a:r>
              <a:rPr lang="el-GR" dirty="0"/>
              <a:t>του διαχειριστή</a:t>
            </a:r>
            <a:r>
              <a:rPr lang="en-US" dirty="0"/>
              <a:t>, </a:t>
            </a:r>
            <a:r>
              <a:rPr lang="el-GR" dirty="0"/>
              <a:t>τμήμα επιλογών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351CA956-A8EF-4261-B4EE-57E479F22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3495" y="2133600"/>
            <a:ext cx="8266836" cy="3778250"/>
          </a:xfrm>
        </p:spPr>
      </p:pic>
    </p:spTree>
    <p:extLst>
      <p:ext uri="{BB962C8B-B14F-4D97-AF65-F5344CB8AC3E}">
        <p14:creationId xmlns:p14="http://schemas.microsoft.com/office/powerpoint/2010/main" val="2422999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11C4036-6E7D-435C-9C16-2DBD757C5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απεικόνισης στοιχείων σε χάρτη</a:t>
            </a:r>
            <a:r>
              <a:rPr lang="en-US" dirty="0"/>
              <a:t> </a:t>
            </a:r>
            <a:r>
              <a:rPr lang="el-GR" dirty="0"/>
              <a:t>του διαχειριστή</a:t>
            </a:r>
            <a:r>
              <a:rPr lang="en-US" dirty="0"/>
              <a:t>, </a:t>
            </a:r>
            <a:r>
              <a:rPr lang="el-GR" dirty="0"/>
              <a:t>τμήμα χάρτη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3A38C0C4-C4C3-4684-A623-29CFE04158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6231" y="2133600"/>
            <a:ext cx="7121363" cy="3778250"/>
          </a:xfrm>
        </p:spPr>
      </p:pic>
    </p:spTree>
    <p:extLst>
      <p:ext uri="{BB962C8B-B14F-4D97-AF65-F5344CB8AC3E}">
        <p14:creationId xmlns:p14="http://schemas.microsoft.com/office/powerpoint/2010/main" val="2301505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9C8C1EF-17B1-41D6-9886-3ACF67C92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απεικόνισης στοιχείων σε χάρτη</a:t>
            </a:r>
            <a:r>
              <a:rPr lang="en-US" dirty="0"/>
              <a:t> </a:t>
            </a:r>
            <a:r>
              <a:rPr lang="el-GR" dirty="0"/>
              <a:t>του διαχειριστή</a:t>
            </a:r>
            <a:r>
              <a:rPr lang="en-US" dirty="0"/>
              <a:t>, </a:t>
            </a:r>
            <a:r>
              <a:rPr lang="el-GR" dirty="0"/>
              <a:t>λειτουργία </a:t>
            </a:r>
            <a:r>
              <a:rPr lang="en-US"/>
              <a:t>export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24E7D016-93EB-4A53-93DF-5B7B90993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280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6006EA8-63D0-4F73-A7A3-0CA5915B2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διαγραφής δεδομένων του διαχειριστή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DE28882E-0813-4949-A8D5-BA92214D9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071" y="2133600"/>
            <a:ext cx="7079683" cy="3778250"/>
          </a:xfrm>
        </p:spPr>
      </p:pic>
    </p:spTree>
    <p:extLst>
      <p:ext uri="{BB962C8B-B14F-4D97-AF65-F5344CB8AC3E}">
        <p14:creationId xmlns:p14="http://schemas.microsoft.com/office/powerpoint/2010/main" val="735514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4BE6AA2-CF9D-4117-B57E-D805566D5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εισόδου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24A2AE6C-D1F5-4D85-8091-72B0EF4A7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2309" y="2133600"/>
            <a:ext cx="8389207" cy="3778250"/>
          </a:xfrm>
        </p:spPr>
      </p:pic>
    </p:spTree>
    <p:extLst>
      <p:ext uri="{BB962C8B-B14F-4D97-AF65-F5344CB8AC3E}">
        <p14:creationId xmlns:p14="http://schemas.microsoft.com/office/powerpoint/2010/main" val="832276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AD2D750-636F-4527-B1D3-A1A8F2CBF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εγγραφής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4E64D41C-5B40-403C-86F2-76E9C68EF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1884" y="2133600"/>
            <a:ext cx="8410058" cy="3778250"/>
          </a:xfrm>
        </p:spPr>
      </p:pic>
    </p:spTree>
    <p:extLst>
      <p:ext uri="{BB962C8B-B14F-4D97-AF65-F5344CB8AC3E}">
        <p14:creationId xmlns:p14="http://schemas.microsoft.com/office/powerpoint/2010/main" val="3583579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275D39F-27FB-4E77-95CB-F91F8431C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κεντρική σελίδα των χρηστών, τμήμα πληροφοριών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3CAF520A-8D43-4948-B693-12FDCEAE1F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5434" y="2133600"/>
            <a:ext cx="7402957" cy="3778250"/>
          </a:xfrm>
        </p:spPr>
      </p:pic>
    </p:spTree>
    <p:extLst>
      <p:ext uri="{BB962C8B-B14F-4D97-AF65-F5344CB8AC3E}">
        <p14:creationId xmlns:p14="http://schemas.microsoft.com/office/powerpoint/2010/main" val="3396901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B356B4F-2D07-4ABD-A923-C06D9042B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κεντρική σελίδα των χρηστών, τμήμα γραφήματος</a:t>
            </a:r>
          </a:p>
        </p:txBody>
      </p:sp>
      <p:pic>
        <p:nvPicPr>
          <p:cNvPr id="9" name="Θέση περιεχομένου 8">
            <a:extLst>
              <a:ext uri="{FF2B5EF4-FFF2-40B4-BE49-F238E27FC236}">
                <a16:creationId xmlns:a16="http://schemas.microsoft.com/office/drawing/2014/main" id="{058FB3C2-66AA-42B0-8FCD-4B2CF9CC8C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2335" y="2133600"/>
            <a:ext cx="7209155" cy="3778250"/>
          </a:xfrm>
        </p:spPr>
      </p:pic>
    </p:spTree>
    <p:extLst>
      <p:ext uri="{BB962C8B-B14F-4D97-AF65-F5344CB8AC3E}">
        <p14:creationId xmlns:p14="http://schemas.microsoft.com/office/powerpoint/2010/main" val="3111812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83C72B6-0B60-4EFA-B0AE-51770F809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ανάλυσης των στοιχείων του χρήστη</a:t>
            </a:r>
            <a:r>
              <a:rPr lang="en-US" dirty="0"/>
              <a:t>, </a:t>
            </a:r>
            <a:r>
              <a:rPr lang="el-GR" dirty="0"/>
              <a:t>τμήμα πληροφοριών 1</a:t>
            </a:r>
            <a:r>
              <a:rPr lang="el-GR" baseline="30000" dirty="0"/>
              <a:t>ο</a:t>
            </a:r>
            <a:r>
              <a:rPr lang="el-GR" dirty="0"/>
              <a:t> μισό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B1FF1DB1-1A26-4BAB-B558-2224F1A9E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7541" y="2133600"/>
            <a:ext cx="7118743" cy="3778250"/>
          </a:xfrm>
        </p:spPr>
      </p:pic>
    </p:spTree>
    <p:extLst>
      <p:ext uri="{BB962C8B-B14F-4D97-AF65-F5344CB8AC3E}">
        <p14:creationId xmlns:p14="http://schemas.microsoft.com/office/powerpoint/2010/main" val="756497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E0933FA-C1A8-4411-8C66-999F60BD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ανάλυσης των στοιχείων του χρήστη</a:t>
            </a:r>
            <a:r>
              <a:rPr lang="en-US" dirty="0"/>
              <a:t>, </a:t>
            </a:r>
            <a:r>
              <a:rPr lang="el-GR" dirty="0"/>
              <a:t>τμήμα πληροφοριών 2</a:t>
            </a:r>
            <a:r>
              <a:rPr lang="el-GR" baseline="30000" dirty="0"/>
              <a:t>ο</a:t>
            </a:r>
            <a:r>
              <a:rPr lang="el-GR" dirty="0"/>
              <a:t> μισό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359474C9-93B1-4AB2-B979-F598627FA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567283"/>
            <a:ext cx="8915400" cy="2910884"/>
          </a:xfrm>
        </p:spPr>
      </p:pic>
    </p:spTree>
    <p:extLst>
      <p:ext uri="{BB962C8B-B14F-4D97-AF65-F5344CB8AC3E}">
        <p14:creationId xmlns:p14="http://schemas.microsoft.com/office/powerpoint/2010/main" val="1906655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8D6924E-EC86-412F-956A-6CA41456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ανάλυσης των στοιχείων του χρήστη</a:t>
            </a:r>
            <a:r>
              <a:rPr lang="en-US" dirty="0"/>
              <a:t>, </a:t>
            </a:r>
            <a:r>
              <a:rPr lang="el-GR" dirty="0"/>
              <a:t>τμήμα </a:t>
            </a:r>
            <a:r>
              <a:rPr lang="en-US" dirty="0"/>
              <a:t>heatmap</a:t>
            </a:r>
            <a:endParaRPr lang="el-GR" dirty="0"/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4B44A8CB-462F-407F-B1FD-AA57383B5D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2076" y="2133600"/>
            <a:ext cx="7289674" cy="3778250"/>
          </a:xfrm>
        </p:spPr>
      </p:pic>
    </p:spTree>
    <p:extLst>
      <p:ext uri="{BB962C8B-B14F-4D97-AF65-F5344CB8AC3E}">
        <p14:creationId xmlns:p14="http://schemas.microsoft.com/office/powerpoint/2010/main" val="117962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15C5E89-93C5-4D45-A40E-E10CC0D5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σελίδα </a:t>
            </a:r>
            <a:r>
              <a:rPr lang="en-US" dirty="0"/>
              <a:t>upload </a:t>
            </a:r>
            <a:r>
              <a:rPr lang="el-GR" dirty="0"/>
              <a:t>δεδομένων του χρήστη</a:t>
            </a:r>
            <a:r>
              <a:rPr lang="en-US" dirty="0"/>
              <a:t>, </a:t>
            </a:r>
            <a:r>
              <a:rPr lang="el-GR" dirty="0"/>
              <a:t>τμήμα επιλογής αρχείου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39E56C23-1ACA-4AB0-BBC2-79BDF855B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9741" y="2133600"/>
            <a:ext cx="8474344" cy="3778250"/>
          </a:xfrm>
        </p:spPr>
      </p:pic>
    </p:spTree>
    <p:extLst>
      <p:ext uri="{BB962C8B-B14F-4D97-AF65-F5344CB8AC3E}">
        <p14:creationId xmlns:p14="http://schemas.microsoft.com/office/powerpoint/2010/main" val="1134630094"/>
      </p:ext>
    </p:extLst>
  </p:cSld>
  <p:clrMapOvr>
    <a:masterClrMapping/>
  </p:clrMapOvr>
</p:sld>
</file>

<file path=ppt/theme/theme1.xml><?xml version="1.0" encoding="utf-8"?>
<a:theme xmlns:a="http://schemas.openxmlformats.org/drawingml/2006/main" name="Θρόισμα">
  <a:themeElements>
    <a:clrScheme name="Θρόισμα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Θρόισμα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Θρόισμα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34</TotalTime>
  <Words>157</Words>
  <Application>Microsoft Office PowerPoint</Application>
  <PresentationFormat>Ευρεία οθόνη</PresentationFormat>
  <Paragraphs>22</Paragraphs>
  <Slides>17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Θρόισμα</vt:lpstr>
      <vt:lpstr>Παρουσίαση Εργαστηριακής Άσκησης 2019-2020</vt:lpstr>
      <vt:lpstr>Η σελίδα εισόδου</vt:lpstr>
      <vt:lpstr>Η σελίδα εγγραφής</vt:lpstr>
      <vt:lpstr>Η κεντρική σελίδα των χρηστών, τμήμα πληροφοριών</vt:lpstr>
      <vt:lpstr>Η κεντρική σελίδα των χρηστών, τμήμα γραφήματος</vt:lpstr>
      <vt:lpstr>Η σελίδα ανάλυσης των στοιχείων του χρήστη, τμήμα πληροφοριών 1ο μισό</vt:lpstr>
      <vt:lpstr>Η σελίδα ανάλυσης των στοιχείων του χρήστη, τμήμα πληροφοριών 2ο μισό</vt:lpstr>
      <vt:lpstr>Η σελίδα ανάλυσης των στοιχείων του χρήστη, τμήμα heatmap</vt:lpstr>
      <vt:lpstr>Η σελίδα upload δεδομένων του χρήστη, τμήμα επιλογής αρχείου</vt:lpstr>
      <vt:lpstr>Η σελίδα upload δεδομένων του χρήστη, τμήμα επιλογής τοποθεσιών</vt:lpstr>
      <vt:lpstr>Η σελίδα Dashboard του διαχειριστή, 1ο μέρος</vt:lpstr>
      <vt:lpstr>Η σελίδα Dashboard του διαχειριστή, 2ο μέρος</vt:lpstr>
      <vt:lpstr>Η σελίδα Dashboard του διαχειριστή, 3ο μέρος</vt:lpstr>
      <vt:lpstr>Η σελίδα απεικόνισης στοιχείων σε χάρτη του διαχειριστή, τμήμα επιλογών</vt:lpstr>
      <vt:lpstr>Η σελίδα απεικόνισης στοιχείων σε χάρτη του διαχειριστή, τμήμα χάρτη</vt:lpstr>
      <vt:lpstr>Η σελίδα απεικόνισης στοιχείων σε χάρτη του διαχειριστή, λειτουργία export</vt:lpstr>
      <vt:lpstr>Η σελίδα διαγραφής δεδομένων του διαχειριστή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Παρουσίαση Εργαστηριακής Άσκησης 2019-2020</dc:title>
  <dc:creator>Δημήτριος Κωστορρίζος</dc:creator>
  <cp:lastModifiedBy>Δημήτριος Κωστορρίζος</cp:lastModifiedBy>
  <cp:revision>7</cp:revision>
  <dcterms:created xsi:type="dcterms:W3CDTF">2020-09-20T15:08:00Z</dcterms:created>
  <dcterms:modified xsi:type="dcterms:W3CDTF">2020-09-20T15:42:23Z</dcterms:modified>
</cp:coreProperties>
</file>

<file path=docProps/thumbnail.jpeg>
</file>